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0" r:id="rId5"/>
    <p:sldId id="258" r:id="rId6"/>
    <p:sldId id="262" r:id="rId7"/>
    <p:sldId id="259" r:id="rId8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50" autoAdjust="0"/>
    <p:restoredTop sz="94890" autoAdjust="0"/>
  </p:normalViewPr>
  <p:slideViewPr>
    <p:cSldViewPr>
      <p:cViewPr>
        <p:scale>
          <a:sx n="150" d="100"/>
          <a:sy n="150" d="100"/>
        </p:scale>
        <p:origin x="-1542" y="-7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2.png>
</file>

<file path=ppt/media/image13.png>
</file>

<file path=ppt/media/image2.png>
</file>

<file path=ppt/media/image2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94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03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1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87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11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2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37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679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7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594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F0B6B-0F34-4B60-AA46-B717113E1AE3}" type="datetimeFigureOut">
              <a:rPr lang="en-GB" smtClean="0"/>
              <a:t>14/07/2015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31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3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openxmlformats.org/officeDocument/2006/relationships/image" Target="../media/image13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Relationship Id="rId1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emf"/><Relationship Id="rId3" Type="http://schemas.openxmlformats.org/officeDocument/2006/relationships/image" Target="../media/image19.emf"/><Relationship Id="rId12" Type="http://schemas.openxmlformats.org/officeDocument/2006/relationships/image" Target="../media/image24.emf"/><Relationship Id="rId17" Type="http://schemas.openxmlformats.org/officeDocument/2006/relationships/image" Target="../media/image29.emf"/><Relationship Id="rId2" Type="http://schemas.openxmlformats.org/officeDocument/2006/relationships/image" Target="../media/image18.emf"/><Relationship Id="rId16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3.emf"/><Relationship Id="rId5" Type="http://schemas.openxmlformats.org/officeDocument/2006/relationships/image" Target="../media/image21.emf"/><Relationship Id="rId15" Type="http://schemas.openxmlformats.org/officeDocument/2006/relationships/image" Target="../media/image27.emf"/><Relationship Id="rId10" Type="http://schemas.openxmlformats.org/officeDocument/2006/relationships/image" Target="../media/image22.emf"/><Relationship Id="rId4" Type="http://schemas.openxmlformats.org/officeDocument/2006/relationships/image" Target="../media/image20.emf"/><Relationship Id="rId9" Type="http://schemas.openxmlformats.org/officeDocument/2006/relationships/image" Target="../media/image23.png"/><Relationship Id="rId14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13" Type="http://schemas.openxmlformats.org/officeDocument/2006/relationships/image" Target="../media/image41.emf"/><Relationship Id="rId18" Type="http://schemas.openxmlformats.org/officeDocument/2006/relationships/image" Target="../media/image46.emf"/><Relationship Id="rId3" Type="http://schemas.openxmlformats.org/officeDocument/2006/relationships/image" Target="../media/image31.emf"/><Relationship Id="rId21" Type="http://schemas.openxmlformats.org/officeDocument/2006/relationships/image" Target="../media/image49.emf"/><Relationship Id="rId7" Type="http://schemas.openxmlformats.org/officeDocument/2006/relationships/image" Target="../media/image35.emf"/><Relationship Id="rId12" Type="http://schemas.openxmlformats.org/officeDocument/2006/relationships/image" Target="../media/image40.emf"/><Relationship Id="rId17" Type="http://schemas.openxmlformats.org/officeDocument/2006/relationships/image" Target="../media/image45.emf"/><Relationship Id="rId2" Type="http://schemas.openxmlformats.org/officeDocument/2006/relationships/image" Target="../media/image30.emf"/><Relationship Id="rId16" Type="http://schemas.openxmlformats.org/officeDocument/2006/relationships/image" Target="../media/image44.emf"/><Relationship Id="rId20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emf"/><Relationship Id="rId11" Type="http://schemas.openxmlformats.org/officeDocument/2006/relationships/image" Target="../media/image39.emf"/><Relationship Id="rId5" Type="http://schemas.openxmlformats.org/officeDocument/2006/relationships/image" Target="../media/image33.emf"/><Relationship Id="rId15" Type="http://schemas.openxmlformats.org/officeDocument/2006/relationships/image" Target="../media/image43.emf"/><Relationship Id="rId23" Type="http://schemas.openxmlformats.org/officeDocument/2006/relationships/image" Target="../media/image51.emf"/><Relationship Id="rId10" Type="http://schemas.openxmlformats.org/officeDocument/2006/relationships/image" Target="../media/image38.emf"/><Relationship Id="rId19" Type="http://schemas.openxmlformats.org/officeDocument/2006/relationships/image" Target="../media/image47.emf"/><Relationship Id="rId4" Type="http://schemas.openxmlformats.org/officeDocument/2006/relationships/image" Target="../media/image32.emf"/><Relationship Id="rId9" Type="http://schemas.openxmlformats.org/officeDocument/2006/relationships/image" Target="../media/image37.emf"/><Relationship Id="rId14" Type="http://schemas.openxmlformats.org/officeDocument/2006/relationships/image" Target="../media/image42.emf"/><Relationship Id="rId22" Type="http://schemas.openxmlformats.org/officeDocument/2006/relationships/image" Target="../media/image5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75015" y="62488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5907063" y="64349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916832" y="7236296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95912" y="69157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0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Looking for gap in 75-? </a:t>
            </a:r>
            <a:r>
              <a:rPr lang="en-GB" dirty="0" err="1" smtClean="0"/>
              <a:t>mEv</a:t>
            </a:r>
            <a:r>
              <a:rPr lang="en-GB" dirty="0" smtClean="0"/>
              <a:t> energy range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1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5241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69775" y="467544"/>
            <a:ext cx="476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653136" y="75557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198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60648" y="2515126"/>
            <a:ext cx="492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1(-1)0,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28126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725144" y="291581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207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7020472"/>
            <a:ext cx="215204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0648" y="6722948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=70-75, &lt;±1,x,y&gt;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181" y="6804248"/>
            <a:ext cx="1939195" cy="180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200;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blipFill rotWithShape="1">
                <a:blip r:embed="rId12"/>
                <a:stretch>
                  <a:fillRect l="-2098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184" y="6804488"/>
            <a:ext cx="2064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3092870" y="6722948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=100-105, cut &lt;0,x,y&gt;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16200000">
            <a:off x="3225768" y="-2721126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4815949" y="5148064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75028" y="4675366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723406" y="7380312"/>
            <a:ext cx="1281658" cy="540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723406" y="7884488"/>
            <a:ext cx="1497682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420888" y="753314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</a:t>
            </a:r>
            <a:endParaRPr lang="en-GB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1772816" y="7884488"/>
            <a:ext cx="928959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1412776" y="7920472"/>
            <a:ext cx="1289600" cy="3239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52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6" y="1980112"/>
            <a:ext cx="2913158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3056" y="1908104"/>
            <a:ext cx="2932450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557" y="1907704"/>
            <a:ext cx="2913158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08136" y="1403648"/>
            <a:ext cx="1332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Adsorption?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067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6529" y="107504"/>
            <a:ext cx="5223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=186 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368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4630009" y="683568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400;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blipFill rotWithShape="1">
                <a:blip r:embed="rId9"/>
                <a:stretch>
                  <a:fillRect l="-1860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Right Brace 32"/>
          <p:cNvSpPr/>
          <p:nvPr/>
        </p:nvSpPr>
        <p:spPr>
          <a:xfrm rot="16200000">
            <a:off x="3290941" y="-731173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37"/>
          <p:cNvSpPr txBox="1"/>
          <p:nvPr/>
        </p:nvSpPr>
        <p:spPr>
          <a:xfrm>
            <a:off x="4797152" y="2699792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797152" y="4572000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200" y="69484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948464"/>
            <a:ext cx="215880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>
            <a:off x="5373216" y="7358784"/>
            <a:ext cx="648072" cy="44591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2022" y="6516216"/>
            <a:ext cx="637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SW intersection observed at dE~250 in direction 200-&gt;3(-1)0?</a:t>
            </a:r>
            <a:endParaRPr lang="en-GB" dirty="0"/>
          </a:p>
        </p:txBody>
      </p:sp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020472"/>
            <a:ext cx="269256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3" name="Straight Arrow Connector 52"/>
          <p:cNvCxnSpPr/>
          <p:nvPr/>
        </p:nvCxnSpPr>
        <p:spPr>
          <a:xfrm>
            <a:off x="5301208" y="7385572"/>
            <a:ext cx="360040" cy="71482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325144" y="694954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Gap?</a:t>
            </a:r>
            <a:endParaRPr lang="en-GB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412776" y="7200906"/>
            <a:ext cx="989222" cy="3157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1"/>
          </p:cNvCxnSpPr>
          <p:nvPr/>
        </p:nvCxnSpPr>
        <p:spPr>
          <a:xfrm flipH="1">
            <a:off x="1479938" y="7134207"/>
            <a:ext cx="845206" cy="4758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Straight Connector 2048"/>
          <p:cNvCxnSpPr/>
          <p:nvPr/>
        </p:nvCxnSpPr>
        <p:spPr>
          <a:xfrm>
            <a:off x="5161955" y="826402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Connector 2063"/>
          <p:cNvCxnSpPr/>
          <p:nvPr/>
        </p:nvCxnSpPr>
        <p:spPr>
          <a:xfrm>
            <a:off x="5831932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11906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5181007" y="797122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185770" y="768263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95296" y="739403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8" name="Oval 2067"/>
          <p:cNvSpPr/>
          <p:nvPr/>
        </p:nvSpPr>
        <p:spPr>
          <a:xfrm>
            <a:off x="5490565" y="737554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5814790" y="7658818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6148541" y="7942087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5815472" y="823011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5482403" y="7946591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5811938" y="7370223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5814227" y="7949324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009" y="45235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6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822422" y="2411760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974822" y="4202668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244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mtClean="0"/>
              <a:t>Searching </a:t>
            </a:r>
            <a:r>
              <a:rPr lang="en-GB" dirty="0" smtClean="0"/>
              <a:t>for </a:t>
            </a:r>
            <a:r>
              <a:rPr lang="en-GB" dirty="0" err="1" smtClean="0"/>
              <a:t>sw</a:t>
            </a:r>
            <a:r>
              <a:rPr lang="en-GB" dirty="0" smtClean="0"/>
              <a:t> “Roof” at point “N” (1/2,1/2,0) at 250 </a:t>
            </a:r>
            <a:r>
              <a:rPr lang="en-GB" dirty="0" err="1" smtClean="0"/>
              <a:t>mEV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158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334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3420032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" y="46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" y="1907864"/>
            <a:ext cx="1924374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334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3325788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62283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097" y="-199524"/>
            <a:ext cx="6172200" cy="66706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Catching N point (½, </a:t>
            </a:r>
            <a:r>
              <a:rPr lang="en-GB" sz="2800" dirty="0"/>
              <a:t>½</a:t>
            </a:r>
            <a:r>
              <a:rPr lang="en-GB" sz="2800" dirty="0" smtClean="0"/>
              <a:t>,0)</a:t>
            </a:r>
            <a:endParaRPr lang="en-GB" sz="2800" dirty="0"/>
          </a:p>
        </p:txBody>
      </p:sp>
      <p:sp>
        <p:nvSpPr>
          <p:cNvPr id="4" name="Rectangle 3"/>
          <p:cNvSpPr/>
          <p:nvPr/>
        </p:nvSpPr>
        <p:spPr>
          <a:xfrm>
            <a:off x="404664" y="4675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77410" y="394450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4664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60848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66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88840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04664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988840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988840" y="62283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716540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50547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29211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06732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988840" y="99468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973600" y="120286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977410" y="142247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965980" y="163491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1977410" y="77043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1965980" y="222240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969790" y="363589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1965980" y="2108870"/>
            <a:ext cx="1065262" cy="1080120"/>
            <a:chOff x="1965980" y="672138"/>
            <a:chExt cx="1065262" cy="1080120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962170" y="3522742"/>
            <a:ext cx="1065262" cy="1080120"/>
            <a:chOff x="1965980" y="672138"/>
            <a:chExt cx="1065262" cy="108012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1962170" y="4992618"/>
            <a:ext cx="1065262" cy="1080120"/>
            <a:chOff x="1965980" y="672138"/>
            <a:chExt cx="1065262" cy="1080120"/>
          </a:xfrm>
        </p:grpSpPr>
        <p:cxnSp>
          <p:nvCxnSpPr>
            <p:cNvPr id="66" name="Straight Connector 6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1965980" y="6428968"/>
            <a:ext cx="1065262" cy="1080120"/>
            <a:chOff x="1965980" y="672138"/>
            <a:chExt cx="1065262" cy="1080120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Straight Connector 113"/>
          <p:cNvCxnSpPr/>
          <p:nvPr/>
        </p:nvCxnSpPr>
        <p:spPr>
          <a:xfrm>
            <a:off x="1973600" y="510234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977410" y="654593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16632" y="7524328"/>
            <a:ext cx="1920397" cy="1512168"/>
            <a:chOff x="3740851" y="7596336"/>
            <a:chExt cx="1920397" cy="1512168"/>
          </a:xfrm>
        </p:grpSpPr>
        <p:pic>
          <p:nvPicPr>
            <p:cNvPr id="1035" name="Picture 11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0851" y="766850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4149080" y="7596336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=300+20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4077072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Straight Connector 115"/>
            <p:cNvCxnSpPr/>
            <p:nvPr/>
          </p:nvCxnSpPr>
          <p:spPr>
            <a:xfrm>
              <a:off x="4080882" y="7981900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1652619" y="7524488"/>
            <a:ext cx="1920397" cy="1584016"/>
            <a:chOff x="2084667" y="7524328"/>
            <a:chExt cx="1920397" cy="1584016"/>
          </a:xfrm>
        </p:grpSpPr>
        <p:pic>
          <p:nvPicPr>
            <p:cNvPr id="1036" name="Picture 12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667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2420888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=320+20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2417078" y="7869128"/>
              <a:ext cx="1065262" cy="1080120"/>
              <a:chOff x="328846" y="7869128"/>
              <a:chExt cx="1065262" cy="1080120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328846" y="7869128"/>
                <a:ext cx="1065262" cy="1080120"/>
                <a:chOff x="1965980" y="672138"/>
                <a:chExt cx="1065262" cy="1080120"/>
              </a:xfrm>
            </p:grpSpPr>
            <p:cxnSp>
              <p:nvCxnSpPr>
                <p:cNvPr id="93" name="Straight Connector 92"/>
                <p:cNvCxnSpPr/>
                <p:nvPr/>
              </p:nvCxnSpPr>
              <p:spPr>
                <a:xfrm flipV="1">
                  <a:off x="2716540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250547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/>
                <p:nvPr/>
              </p:nvCxnSpPr>
              <p:spPr>
                <a:xfrm flipV="1">
                  <a:off x="229211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V="1">
                  <a:off x="206732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>
                <a:xfrm>
                  <a:off x="1988840" y="99468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1973600" y="1202864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/>
              </p:nvCxnSpPr>
              <p:spPr>
                <a:xfrm>
                  <a:off x="1977410" y="1422476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65980" y="163491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7" name="Straight Connector 116"/>
              <p:cNvCxnSpPr/>
              <p:nvPr/>
            </p:nvCxnSpPr>
            <p:spPr>
              <a:xfrm>
                <a:off x="340276" y="79826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/>
          <p:cNvGrpSpPr/>
          <p:nvPr/>
        </p:nvGrpSpPr>
        <p:grpSpPr>
          <a:xfrm>
            <a:off x="3212976" y="7524488"/>
            <a:ext cx="1920397" cy="1584016"/>
            <a:chOff x="44624" y="7524328"/>
            <a:chExt cx="1920397" cy="1584016"/>
          </a:xfrm>
        </p:grpSpPr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24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7" name="Rectangle 26"/>
            <p:cNvSpPr/>
            <p:nvPr/>
          </p:nvSpPr>
          <p:spPr>
            <a:xfrm>
              <a:off x="332656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=340+20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377994" y="7872938"/>
              <a:ext cx="1065262" cy="1080120"/>
              <a:chOff x="1965980" y="672138"/>
              <a:chExt cx="1065262" cy="108012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/>
            <p:cNvCxnSpPr/>
            <p:nvPr/>
          </p:nvCxnSpPr>
          <p:spPr>
            <a:xfrm>
              <a:off x="404664" y="7983428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336466" y="4988808"/>
            <a:ext cx="1065262" cy="1080120"/>
            <a:chOff x="328846" y="7869128"/>
            <a:chExt cx="1065262" cy="1080120"/>
          </a:xfrm>
        </p:grpSpPr>
        <p:grpSp>
          <p:nvGrpSpPr>
            <p:cNvPr id="121" name="Group 120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23" name="Straight Connector 122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Straight Connector 121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344086" y="2108488"/>
            <a:ext cx="1065262" cy="1080120"/>
            <a:chOff x="328846" y="7869128"/>
            <a:chExt cx="1065262" cy="1080120"/>
          </a:xfrm>
        </p:grpSpPr>
        <p:grpSp>
          <p:nvGrpSpPr>
            <p:cNvPr id="132" name="Group 131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34" name="Straight Connector 13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Connector 132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Group 143"/>
          <p:cNvGrpSpPr/>
          <p:nvPr/>
        </p:nvGrpSpPr>
        <p:grpSpPr>
          <a:xfrm>
            <a:off x="344086" y="3548648"/>
            <a:ext cx="1065262" cy="1080120"/>
            <a:chOff x="328846" y="7869128"/>
            <a:chExt cx="1065262" cy="1080120"/>
          </a:xfrm>
        </p:grpSpPr>
        <p:grpSp>
          <p:nvGrpSpPr>
            <p:cNvPr id="145" name="Group 144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47" name="Straight Connector 146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Straight Connector 145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/>
          <p:cNvGrpSpPr/>
          <p:nvPr/>
        </p:nvGrpSpPr>
        <p:grpSpPr>
          <a:xfrm>
            <a:off x="332656" y="672138"/>
            <a:ext cx="1065262" cy="1080120"/>
            <a:chOff x="328846" y="7869128"/>
            <a:chExt cx="1065262" cy="1080120"/>
          </a:xfrm>
        </p:grpSpPr>
        <p:grpSp>
          <p:nvGrpSpPr>
            <p:cNvPr id="167" name="Group 166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69" name="Straight Connector 168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8" name="Straight Connector 167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192893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2" name="Rectangle 181"/>
          <p:cNvSpPr/>
          <p:nvPr/>
        </p:nvSpPr>
        <p:spPr>
          <a:xfrm>
            <a:off x="3717032" y="161967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64502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478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6" name="Rectangle 185"/>
          <p:cNvSpPr/>
          <p:nvPr/>
        </p:nvSpPr>
        <p:spPr>
          <a:xfrm>
            <a:off x="3717032" y="471601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8" name="Rectangle 187"/>
          <p:cNvSpPr/>
          <p:nvPr/>
        </p:nvSpPr>
        <p:spPr>
          <a:xfrm>
            <a:off x="3717032" y="615617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4354781" y="1547664"/>
            <a:ext cx="0" cy="59614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4" name="Straight Connector 193"/>
          <p:cNvCxnSpPr/>
          <p:nvPr/>
        </p:nvCxnSpPr>
        <p:spPr>
          <a:xfrm>
            <a:off x="6021288" y="6372200"/>
            <a:ext cx="0" cy="109536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3789040" y="6751512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3765416" y="7232486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4650513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3" name="Rectangle 192"/>
          <p:cNvSpPr/>
          <p:nvPr/>
        </p:nvSpPr>
        <p:spPr>
          <a:xfrm>
            <a:off x="5301208" y="594015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=360+20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76" y="7668344"/>
            <a:ext cx="1837358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217291" y="7818952"/>
            <a:ext cx="9797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 smtClean="0">
                <a:solidFill>
                  <a:srgbClr val="FF0000"/>
                </a:solidFill>
              </a:rPr>
              <a:t>Removed</a:t>
            </a:r>
            <a:r>
              <a:rPr lang="en-GB" sz="700" dirty="0" smtClean="0"/>
              <a:t> </a:t>
            </a:r>
            <a:r>
              <a:rPr lang="en-GB" sz="700" dirty="0" smtClean="0">
                <a:solidFill>
                  <a:srgbClr val="FF0000"/>
                </a:solidFill>
              </a:rPr>
              <a:t>background</a:t>
            </a:r>
            <a:endParaRPr lang="en-GB" sz="7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022" y="14539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=401</a:t>
            </a:r>
            <a:endParaRPr lang="en-GB" dirty="0"/>
          </a:p>
        </p:txBody>
      </p:sp>
      <p:sp>
        <p:nvSpPr>
          <p:cNvPr id="177" name="TextBox 176"/>
          <p:cNvSpPr txBox="1"/>
          <p:nvPr/>
        </p:nvSpPr>
        <p:spPr>
          <a:xfrm>
            <a:off x="2003521" y="16913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8" name="TextBox 177"/>
          <p:cNvSpPr txBox="1"/>
          <p:nvPr/>
        </p:nvSpPr>
        <p:spPr>
          <a:xfrm>
            <a:off x="3836887" y="110632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9" name="TextBox 178"/>
          <p:cNvSpPr txBox="1"/>
          <p:nvPr/>
        </p:nvSpPr>
        <p:spPr>
          <a:xfrm>
            <a:off x="524519" y="708298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385342" y="3215041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anose="05050102010706020507" pitchFamily="18" charset="2"/>
              </a:rPr>
              <a:t>P?</a:t>
            </a:r>
            <a:endParaRPr lang="en-GB" sz="1400" dirty="0">
              <a:latin typeface="Symbol" panose="05050102010706020507" pitchFamily="18" charset="2"/>
            </a:endParaRPr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>
            <a:off x="6021288" y="3522818"/>
            <a:ext cx="565391" cy="32246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544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10317</TotalTime>
  <Words>239</Words>
  <Application>Microsoft Office PowerPoint</Application>
  <PresentationFormat>On-screen Show (4:3)</PresentationFormat>
  <Paragraphs>49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Looking for gap in 75-? mEv energy range</vt:lpstr>
      <vt:lpstr>PowerPoint Presentation</vt:lpstr>
      <vt:lpstr>PowerPoint Presentation</vt:lpstr>
      <vt:lpstr>PowerPoint Presentation</vt:lpstr>
      <vt:lpstr>Searching for sw “Roof” at point “N” (1/2,1/2,0) at 250 mEV</vt:lpstr>
      <vt:lpstr>Catching N point (½, ½,0)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75</cp:revision>
  <dcterms:created xsi:type="dcterms:W3CDTF">2014-12-23T10:30:38Z</dcterms:created>
  <dcterms:modified xsi:type="dcterms:W3CDTF">2015-07-15T10:41:58Z</dcterms:modified>
</cp:coreProperties>
</file>

<file path=docProps/thumbnail.jpeg>
</file>